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4" r:id="rId9"/>
    <p:sldId id="263" r:id="rId10"/>
    <p:sldId id="267" r:id="rId11"/>
    <p:sldId id="266" r:id="rId12"/>
    <p:sldId id="261" r:id="rId13"/>
    <p:sldId id="268" r:id="rId14"/>
    <p:sldId id="271" r:id="rId15"/>
    <p:sldId id="270" r:id="rId16"/>
    <p:sldId id="272" r:id="rId17"/>
    <p:sldId id="276" r:id="rId18"/>
    <p:sldId id="273" r:id="rId19"/>
    <p:sldId id="274" r:id="rId20"/>
    <p:sldId id="275" r:id="rId21"/>
    <p:sldId id="277" r:id="rId22"/>
    <p:sldId id="280" r:id="rId23"/>
    <p:sldId id="279" r:id="rId24"/>
    <p:sldId id="278" r:id="rId25"/>
    <p:sldId id="291" r:id="rId26"/>
    <p:sldId id="281" r:id="rId27"/>
    <p:sldId id="283" r:id="rId28"/>
    <p:sldId id="282" r:id="rId29"/>
    <p:sldId id="287" r:id="rId30"/>
    <p:sldId id="288" r:id="rId31"/>
    <p:sldId id="284" r:id="rId32"/>
    <p:sldId id="285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BB1E4F-0D72-40D1-BE50-B113B5CC2B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B42D95-BDDF-4594-A1C9-6241F2522EAE}">
      <dgm:prSet/>
      <dgm:spPr/>
      <dgm:t>
        <a:bodyPr/>
        <a:lstStyle/>
        <a:p>
          <a:r>
            <a:rPr lang="en-US"/>
            <a:t>Not good correlation at multiple peaks Vs</a:t>
          </a:r>
        </a:p>
      </dgm:t>
    </dgm:pt>
    <dgm:pt modelId="{F97EB75C-64AF-4318-9369-458AEF4CCA4F}" type="parTrans" cxnId="{CE5BE311-1CE4-4266-9BD2-EDEFC48BB008}">
      <dgm:prSet/>
      <dgm:spPr/>
      <dgm:t>
        <a:bodyPr/>
        <a:lstStyle/>
        <a:p>
          <a:endParaRPr lang="en-US"/>
        </a:p>
      </dgm:t>
    </dgm:pt>
    <dgm:pt modelId="{AAFCF110-1AC6-4A8B-A72F-DF7EA03A0489}" type="sibTrans" cxnId="{CE5BE311-1CE4-4266-9BD2-EDEFC48BB008}">
      <dgm:prSet/>
      <dgm:spPr/>
      <dgm:t>
        <a:bodyPr/>
        <a:lstStyle/>
        <a:p>
          <a:endParaRPr lang="en-US"/>
        </a:p>
      </dgm:t>
    </dgm:pt>
    <dgm:pt modelId="{F4332C1A-4CB1-4F46-9C6A-058946A3B9DE}">
      <dgm:prSet/>
      <dgm:spPr/>
      <dgm:t>
        <a:bodyPr/>
        <a:lstStyle/>
        <a:p>
          <a:r>
            <a:rPr lang="en-US"/>
            <a:t>When applicable to more than 1 layer of soil, results are close to random.</a:t>
          </a:r>
        </a:p>
      </dgm:t>
    </dgm:pt>
    <dgm:pt modelId="{04C9A3A3-0A2D-40AC-84D8-F949EBE9255C}" type="parTrans" cxnId="{BEB15EC0-974E-4A22-B482-6B7016AE12DC}">
      <dgm:prSet/>
      <dgm:spPr/>
      <dgm:t>
        <a:bodyPr/>
        <a:lstStyle/>
        <a:p>
          <a:endParaRPr lang="en-US"/>
        </a:p>
      </dgm:t>
    </dgm:pt>
    <dgm:pt modelId="{581005E9-530B-4FBE-9B38-1AE92D1427A2}" type="sibTrans" cxnId="{BEB15EC0-974E-4A22-B482-6B7016AE12DC}">
      <dgm:prSet/>
      <dgm:spPr/>
      <dgm:t>
        <a:bodyPr/>
        <a:lstStyle/>
        <a:p>
          <a:endParaRPr lang="en-US"/>
        </a:p>
      </dgm:t>
    </dgm:pt>
    <dgm:pt modelId="{1679ABD0-7C36-477D-B6F0-EED954D940CA}">
      <dgm:prSet/>
      <dgm:spPr/>
      <dgm:t>
        <a:bodyPr/>
        <a:lstStyle/>
        <a:p>
          <a:r>
            <a:rPr lang="en-US"/>
            <a:t>Need to impose a sequence input (where order matters) than a feed-forward MLP.</a:t>
          </a:r>
        </a:p>
      </dgm:t>
    </dgm:pt>
    <dgm:pt modelId="{265E1354-2BF7-4E7F-A3CB-7F4B01727EE6}" type="parTrans" cxnId="{1E4C9FDC-C9B4-4127-9DC7-21B74E8F6E1A}">
      <dgm:prSet/>
      <dgm:spPr/>
      <dgm:t>
        <a:bodyPr/>
        <a:lstStyle/>
        <a:p>
          <a:endParaRPr lang="en-US"/>
        </a:p>
      </dgm:t>
    </dgm:pt>
    <dgm:pt modelId="{15A995C3-5A64-4253-86BF-DEC3AB8DEE96}" type="sibTrans" cxnId="{1E4C9FDC-C9B4-4127-9DC7-21B74E8F6E1A}">
      <dgm:prSet/>
      <dgm:spPr/>
      <dgm:t>
        <a:bodyPr/>
        <a:lstStyle/>
        <a:p>
          <a:endParaRPr lang="en-US"/>
        </a:p>
      </dgm:t>
    </dgm:pt>
    <dgm:pt modelId="{31497143-0EAD-410F-9E93-F16015D2C570}" type="pres">
      <dgm:prSet presAssocID="{EFBB1E4F-0D72-40D1-BE50-B113B5CC2B81}" presName="linear" presStyleCnt="0">
        <dgm:presLayoutVars>
          <dgm:animLvl val="lvl"/>
          <dgm:resizeHandles val="exact"/>
        </dgm:presLayoutVars>
      </dgm:prSet>
      <dgm:spPr/>
    </dgm:pt>
    <dgm:pt modelId="{98FDD78A-2045-4AF3-A7CA-0E28FD9CA0CD}" type="pres">
      <dgm:prSet presAssocID="{29B42D95-BDDF-4594-A1C9-6241F2522E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81709F0-D13F-4EDC-8EA3-57C02E48F412}" type="pres">
      <dgm:prSet presAssocID="{AAFCF110-1AC6-4A8B-A72F-DF7EA03A0489}" presName="spacer" presStyleCnt="0"/>
      <dgm:spPr/>
    </dgm:pt>
    <dgm:pt modelId="{C237AE02-C891-47C4-90C0-813A6DA7613E}" type="pres">
      <dgm:prSet presAssocID="{F4332C1A-4CB1-4F46-9C6A-058946A3B9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D39674-466F-4672-8AFC-33779884371A}" type="pres">
      <dgm:prSet presAssocID="{581005E9-530B-4FBE-9B38-1AE92D1427A2}" presName="spacer" presStyleCnt="0"/>
      <dgm:spPr/>
    </dgm:pt>
    <dgm:pt modelId="{0CA5783B-8A83-4532-BF8E-F951D8EC68E8}" type="pres">
      <dgm:prSet presAssocID="{1679ABD0-7C36-477D-B6F0-EED954D940C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6CF7105-22B0-4F86-9FEB-B565E70115DC}" type="presOf" srcId="{1679ABD0-7C36-477D-B6F0-EED954D940CA}" destId="{0CA5783B-8A83-4532-BF8E-F951D8EC68E8}" srcOrd="0" destOrd="0" presId="urn:microsoft.com/office/officeart/2005/8/layout/vList2"/>
    <dgm:cxn modelId="{CE5BE311-1CE4-4266-9BD2-EDEFC48BB008}" srcId="{EFBB1E4F-0D72-40D1-BE50-B113B5CC2B81}" destId="{29B42D95-BDDF-4594-A1C9-6241F2522EAE}" srcOrd="0" destOrd="0" parTransId="{F97EB75C-64AF-4318-9369-458AEF4CCA4F}" sibTransId="{AAFCF110-1AC6-4A8B-A72F-DF7EA03A0489}"/>
    <dgm:cxn modelId="{CEF6A0AC-C8DC-4B58-9708-E31C75D7D790}" type="presOf" srcId="{29B42D95-BDDF-4594-A1C9-6241F2522EAE}" destId="{98FDD78A-2045-4AF3-A7CA-0E28FD9CA0CD}" srcOrd="0" destOrd="0" presId="urn:microsoft.com/office/officeart/2005/8/layout/vList2"/>
    <dgm:cxn modelId="{BEB15EC0-974E-4A22-B482-6B7016AE12DC}" srcId="{EFBB1E4F-0D72-40D1-BE50-B113B5CC2B81}" destId="{F4332C1A-4CB1-4F46-9C6A-058946A3B9DE}" srcOrd="1" destOrd="0" parTransId="{04C9A3A3-0A2D-40AC-84D8-F949EBE9255C}" sibTransId="{581005E9-530B-4FBE-9B38-1AE92D1427A2}"/>
    <dgm:cxn modelId="{B1D32FCA-BB48-4740-AF5B-DC92A4321EFF}" type="presOf" srcId="{F4332C1A-4CB1-4F46-9C6A-058946A3B9DE}" destId="{C237AE02-C891-47C4-90C0-813A6DA7613E}" srcOrd="0" destOrd="0" presId="urn:microsoft.com/office/officeart/2005/8/layout/vList2"/>
    <dgm:cxn modelId="{1E4C9FDC-C9B4-4127-9DC7-21B74E8F6E1A}" srcId="{EFBB1E4F-0D72-40D1-BE50-B113B5CC2B81}" destId="{1679ABD0-7C36-477D-B6F0-EED954D940CA}" srcOrd="2" destOrd="0" parTransId="{265E1354-2BF7-4E7F-A3CB-7F4B01727EE6}" sibTransId="{15A995C3-5A64-4253-86BF-DEC3AB8DEE96}"/>
    <dgm:cxn modelId="{3FAA53F9-B082-4B8D-AA19-1882A4110FFA}" type="presOf" srcId="{EFBB1E4F-0D72-40D1-BE50-B113B5CC2B81}" destId="{31497143-0EAD-410F-9E93-F16015D2C570}" srcOrd="0" destOrd="0" presId="urn:microsoft.com/office/officeart/2005/8/layout/vList2"/>
    <dgm:cxn modelId="{A7D2907B-C3B1-4D3A-AE89-802DBDC5673F}" type="presParOf" srcId="{31497143-0EAD-410F-9E93-F16015D2C570}" destId="{98FDD78A-2045-4AF3-A7CA-0E28FD9CA0CD}" srcOrd="0" destOrd="0" presId="urn:microsoft.com/office/officeart/2005/8/layout/vList2"/>
    <dgm:cxn modelId="{06EF9022-645C-43FD-B9A9-E488486D2A4D}" type="presParOf" srcId="{31497143-0EAD-410F-9E93-F16015D2C570}" destId="{281709F0-D13F-4EDC-8EA3-57C02E48F412}" srcOrd="1" destOrd="0" presId="urn:microsoft.com/office/officeart/2005/8/layout/vList2"/>
    <dgm:cxn modelId="{BD2A6DE8-A7BE-4618-A6CB-C809D584EABB}" type="presParOf" srcId="{31497143-0EAD-410F-9E93-F16015D2C570}" destId="{C237AE02-C891-47C4-90C0-813A6DA7613E}" srcOrd="2" destOrd="0" presId="urn:microsoft.com/office/officeart/2005/8/layout/vList2"/>
    <dgm:cxn modelId="{7A44B8D3-2053-4E07-9D03-644DA523D037}" type="presParOf" srcId="{31497143-0EAD-410F-9E93-F16015D2C570}" destId="{06D39674-466F-4672-8AFC-33779884371A}" srcOrd="3" destOrd="0" presId="urn:microsoft.com/office/officeart/2005/8/layout/vList2"/>
    <dgm:cxn modelId="{CEF45204-2ABA-400E-9203-ACD57CDEA7E2}" type="presParOf" srcId="{31497143-0EAD-410F-9E93-F16015D2C570}" destId="{0CA5783B-8A83-4532-BF8E-F951D8EC68E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DD5A8E-950E-43B8-9895-C24D0C93CE9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F4AE0F3-8626-4515-97D3-83B59380604A}">
      <dgm:prSet/>
      <dgm:spPr/>
      <dgm:t>
        <a:bodyPr/>
        <a:lstStyle/>
        <a:p>
          <a:r>
            <a:rPr lang="en-US" b="1"/>
            <a:t>Log transformation</a:t>
          </a:r>
          <a:endParaRPr lang="en-US"/>
        </a:p>
      </dgm:t>
    </dgm:pt>
    <dgm:pt modelId="{DEDC6DAF-53B8-4C59-8470-768E08DD71DC}" type="parTrans" cxnId="{34086105-A73C-4A56-AB06-44C3D2A7F3FC}">
      <dgm:prSet/>
      <dgm:spPr/>
      <dgm:t>
        <a:bodyPr/>
        <a:lstStyle/>
        <a:p>
          <a:endParaRPr lang="en-US"/>
        </a:p>
      </dgm:t>
    </dgm:pt>
    <dgm:pt modelId="{457C4BB5-0659-4BE0-B2AD-2D38E6CDAE37}" type="sibTrans" cxnId="{34086105-A73C-4A56-AB06-44C3D2A7F3FC}">
      <dgm:prSet/>
      <dgm:spPr/>
      <dgm:t>
        <a:bodyPr/>
        <a:lstStyle/>
        <a:p>
          <a:endParaRPr lang="en-US"/>
        </a:p>
      </dgm:t>
    </dgm:pt>
    <dgm:pt modelId="{29ADE62B-3AF3-4E76-A197-3A4C84D48A4E}">
      <dgm:prSet/>
      <dgm:spPr/>
      <dgm:t>
        <a:bodyPr/>
        <a:lstStyle/>
        <a:p>
          <a:r>
            <a:rPr lang="en-US" b="1"/>
            <a:t>Increased number from 256 to 1000</a:t>
          </a:r>
          <a:endParaRPr lang="en-US"/>
        </a:p>
      </dgm:t>
    </dgm:pt>
    <dgm:pt modelId="{BD470F65-CC9B-4F02-A4D4-5B2EEDD53808}" type="parTrans" cxnId="{9983E4C2-37E0-4013-B79D-1534174BBDA7}">
      <dgm:prSet/>
      <dgm:spPr/>
      <dgm:t>
        <a:bodyPr/>
        <a:lstStyle/>
        <a:p>
          <a:endParaRPr lang="en-US"/>
        </a:p>
      </dgm:t>
    </dgm:pt>
    <dgm:pt modelId="{58F7E42F-6818-4FBC-A602-D51792119382}" type="sibTrans" cxnId="{9983E4C2-37E0-4013-B79D-1534174BBDA7}">
      <dgm:prSet/>
      <dgm:spPr/>
      <dgm:t>
        <a:bodyPr/>
        <a:lstStyle/>
        <a:p>
          <a:endParaRPr lang="en-US"/>
        </a:p>
      </dgm:t>
    </dgm:pt>
    <dgm:pt modelId="{8A6C6D91-3610-4205-8626-E6BCBDDBE2EF}" type="pres">
      <dgm:prSet presAssocID="{1DDD5A8E-950E-43B8-9895-C24D0C93CE91}" presName="linear" presStyleCnt="0">
        <dgm:presLayoutVars>
          <dgm:animLvl val="lvl"/>
          <dgm:resizeHandles val="exact"/>
        </dgm:presLayoutVars>
      </dgm:prSet>
      <dgm:spPr/>
    </dgm:pt>
    <dgm:pt modelId="{2C968724-7734-4E55-AE1B-4A76DF74F2EF}" type="pres">
      <dgm:prSet presAssocID="{0F4AE0F3-8626-4515-97D3-83B5938060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046C423-C3CC-49EF-85A3-6B203343EA37}" type="pres">
      <dgm:prSet presAssocID="{457C4BB5-0659-4BE0-B2AD-2D38E6CDAE37}" presName="spacer" presStyleCnt="0"/>
      <dgm:spPr/>
    </dgm:pt>
    <dgm:pt modelId="{9E715C52-9FA2-4776-A78A-76B9AD591785}" type="pres">
      <dgm:prSet presAssocID="{29ADE62B-3AF3-4E76-A197-3A4C84D48A4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4086105-A73C-4A56-AB06-44C3D2A7F3FC}" srcId="{1DDD5A8E-950E-43B8-9895-C24D0C93CE91}" destId="{0F4AE0F3-8626-4515-97D3-83B59380604A}" srcOrd="0" destOrd="0" parTransId="{DEDC6DAF-53B8-4C59-8470-768E08DD71DC}" sibTransId="{457C4BB5-0659-4BE0-B2AD-2D38E6CDAE37}"/>
    <dgm:cxn modelId="{3FECC713-CC1C-448A-98EF-509358B945D7}" type="presOf" srcId="{0F4AE0F3-8626-4515-97D3-83B59380604A}" destId="{2C968724-7734-4E55-AE1B-4A76DF74F2EF}" srcOrd="0" destOrd="0" presId="urn:microsoft.com/office/officeart/2005/8/layout/vList2"/>
    <dgm:cxn modelId="{770DA519-9309-4877-8201-112C5850C25C}" type="presOf" srcId="{29ADE62B-3AF3-4E76-A197-3A4C84D48A4E}" destId="{9E715C52-9FA2-4776-A78A-76B9AD591785}" srcOrd="0" destOrd="0" presId="urn:microsoft.com/office/officeart/2005/8/layout/vList2"/>
    <dgm:cxn modelId="{3D507D43-2660-47EC-9E0D-1A1A89B1152D}" type="presOf" srcId="{1DDD5A8E-950E-43B8-9895-C24D0C93CE91}" destId="{8A6C6D91-3610-4205-8626-E6BCBDDBE2EF}" srcOrd="0" destOrd="0" presId="urn:microsoft.com/office/officeart/2005/8/layout/vList2"/>
    <dgm:cxn modelId="{9983E4C2-37E0-4013-B79D-1534174BBDA7}" srcId="{1DDD5A8E-950E-43B8-9895-C24D0C93CE91}" destId="{29ADE62B-3AF3-4E76-A197-3A4C84D48A4E}" srcOrd="1" destOrd="0" parTransId="{BD470F65-CC9B-4F02-A4D4-5B2EEDD53808}" sibTransId="{58F7E42F-6818-4FBC-A602-D51792119382}"/>
    <dgm:cxn modelId="{8B1481F3-7FEE-4789-A8DE-E5DE627F4FF5}" type="presParOf" srcId="{8A6C6D91-3610-4205-8626-E6BCBDDBE2EF}" destId="{2C968724-7734-4E55-AE1B-4A76DF74F2EF}" srcOrd="0" destOrd="0" presId="urn:microsoft.com/office/officeart/2005/8/layout/vList2"/>
    <dgm:cxn modelId="{D7A215E0-F31C-4B97-897E-315860AAE6A7}" type="presParOf" srcId="{8A6C6D91-3610-4205-8626-E6BCBDDBE2EF}" destId="{9046C423-C3CC-49EF-85A3-6B203343EA37}" srcOrd="1" destOrd="0" presId="urn:microsoft.com/office/officeart/2005/8/layout/vList2"/>
    <dgm:cxn modelId="{B1F02F34-85E7-4ADF-96F6-6A4A33BB2697}" type="presParOf" srcId="{8A6C6D91-3610-4205-8626-E6BCBDDBE2EF}" destId="{9E715C52-9FA2-4776-A78A-76B9AD59178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FDB8B7-BE81-4488-8953-09799BF7D75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061E5F-FDD4-4117-9231-422E6DA9EB98}">
      <dgm:prSet/>
      <dgm:spPr/>
      <dgm:t>
        <a:bodyPr/>
        <a:lstStyle/>
        <a:p>
          <a:r>
            <a:rPr lang="en-US" dirty="0"/>
            <a:t>Is the model really learning?</a:t>
          </a:r>
        </a:p>
      </dgm:t>
    </dgm:pt>
    <dgm:pt modelId="{8B029FC7-5A18-4D95-AC7B-FC6452ADC80C}" type="parTrans" cxnId="{12A6F0F1-6ECE-4DE3-99DF-A5AADF2EC718}">
      <dgm:prSet/>
      <dgm:spPr/>
      <dgm:t>
        <a:bodyPr/>
        <a:lstStyle/>
        <a:p>
          <a:endParaRPr lang="en-US"/>
        </a:p>
      </dgm:t>
    </dgm:pt>
    <dgm:pt modelId="{7C32C54B-11E1-498F-823B-A212E5C03B33}" type="sibTrans" cxnId="{12A6F0F1-6ECE-4DE3-99DF-A5AADF2EC718}">
      <dgm:prSet/>
      <dgm:spPr/>
      <dgm:t>
        <a:bodyPr/>
        <a:lstStyle/>
        <a:p>
          <a:endParaRPr lang="en-US"/>
        </a:p>
      </dgm:t>
    </dgm:pt>
    <dgm:pt modelId="{A2366AC0-9CFC-4A6F-9053-ECFE8FC35F86}">
      <dgm:prSet/>
      <dgm:spPr/>
      <dgm:t>
        <a:bodyPr/>
        <a:lstStyle/>
        <a:p>
          <a:r>
            <a:rPr lang="en-US"/>
            <a:t>A lot of hyperparameters:</a:t>
          </a:r>
        </a:p>
      </dgm:t>
    </dgm:pt>
    <dgm:pt modelId="{97A7AF34-0577-474E-A147-2D302A21C307}" type="parTrans" cxnId="{262F8083-4955-4D82-83FC-323AB5255C85}">
      <dgm:prSet/>
      <dgm:spPr/>
      <dgm:t>
        <a:bodyPr/>
        <a:lstStyle/>
        <a:p>
          <a:endParaRPr lang="en-US"/>
        </a:p>
      </dgm:t>
    </dgm:pt>
    <dgm:pt modelId="{DFF28E66-4450-44CF-8279-20F4F5E6BDDF}" type="sibTrans" cxnId="{262F8083-4955-4D82-83FC-323AB5255C85}">
      <dgm:prSet/>
      <dgm:spPr/>
      <dgm:t>
        <a:bodyPr/>
        <a:lstStyle/>
        <a:p>
          <a:endParaRPr lang="en-US"/>
        </a:p>
      </dgm:t>
    </dgm:pt>
    <dgm:pt modelId="{AA11C4FC-3336-4FA0-AF53-990B5041215B}">
      <dgm:prSet/>
      <dgm:spPr/>
      <dgm:t>
        <a:bodyPr/>
        <a:lstStyle/>
        <a:p>
          <a:r>
            <a:rPr lang="en-US"/>
            <a:t>RNN / GRU / LSTM?</a:t>
          </a:r>
        </a:p>
      </dgm:t>
    </dgm:pt>
    <dgm:pt modelId="{F32B99E3-B46D-4B15-ACD0-AFD53F60D08D}" type="parTrans" cxnId="{4A5E579C-9859-483F-A823-3A4E6E37A260}">
      <dgm:prSet/>
      <dgm:spPr/>
      <dgm:t>
        <a:bodyPr/>
        <a:lstStyle/>
        <a:p>
          <a:endParaRPr lang="en-US"/>
        </a:p>
      </dgm:t>
    </dgm:pt>
    <dgm:pt modelId="{7D730054-0632-408B-98EC-2CD907FF71E4}" type="sibTrans" cxnId="{4A5E579C-9859-483F-A823-3A4E6E37A260}">
      <dgm:prSet/>
      <dgm:spPr/>
      <dgm:t>
        <a:bodyPr/>
        <a:lstStyle/>
        <a:p>
          <a:endParaRPr lang="en-US"/>
        </a:p>
      </dgm:t>
    </dgm:pt>
    <dgm:pt modelId="{1FF20A5A-EC2B-4E35-969D-0283B618A431}">
      <dgm:prSet/>
      <dgm:spPr/>
      <dgm:t>
        <a:bodyPr/>
        <a:lstStyle/>
        <a:p>
          <a:r>
            <a:rPr lang="en-US"/>
            <a:t>One or Bi RNN?</a:t>
          </a:r>
        </a:p>
      </dgm:t>
    </dgm:pt>
    <dgm:pt modelId="{4044C967-2ED1-443A-BD10-64CC881970E1}" type="parTrans" cxnId="{E32333CF-1B51-4015-A745-E57C7C906260}">
      <dgm:prSet/>
      <dgm:spPr/>
      <dgm:t>
        <a:bodyPr/>
        <a:lstStyle/>
        <a:p>
          <a:endParaRPr lang="en-US"/>
        </a:p>
      </dgm:t>
    </dgm:pt>
    <dgm:pt modelId="{3D55F34D-1B0F-49E2-9906-D516A73D6FFB}" type="sibTrans" cxnId="{E32333CF-1B51-4015-A745-E57C7C906260}">
      <dgm:prSet/>
      <dgm:spPr/>
      <dgm:t>
        <a:bodyPr/>
        <a:lstStyle/>
        <a:p>
          <a:endParaRPr lang="en-US"/>
        </a:p>
      </dgm:t>
    </dgm:pt>
    <dgm:pt modelId="{DC31FB00-7E2A-4CC7-B4D8-73A4BEF92372}">
      <dgm:prSet/>
      <dgm:spPr/>
      <dgm:t>
        <a:bodyPr/>
        <a:lstStyle/>
        <a:p>
          <a:r>
            <a:rPr lang="en-US"/>
            <a:t>How many CNN Layers?</a:t>
          </a:r>
        </a:p>
      </dgm:t>
    </dgm:pt>
    <dgm:pt modelId="{878E76DC-0C23-46AC-9C1F-07BC40F2E55B}" type="parTrans" cxnId="{E91B3F0B-CA14-4181-9207-037234DEA329}">
      <dgm:prSet/>
      <dgm:spPr/>
      <dgm:t>
        <a:bodyPr/>
        <a:lstStyle/>
        <a:p>
          <a:endParaRPr lang="en-US"/>
        </a:p>
      </dgm:t>
    </dgm:pt>
    <dgm:pt modelId="{3F33F821-AC7B-4AC1-A9F4-DA1D98AAEECC}" type="sibTrans" cxnId="{E91B3F0B-CA14-4181-9207-037234DEA329}">
      <dgm:prSet/>
      <dgm:spPr/>
      <dgm:t>
        <a:bodyPr/>
        <a:lstStyle/>
        <a:p>
          <a:endParaRPr lang="en-US"/>
        </a:p>
      </dgm:t>
    </dgm:pt>
    <dgm:pt modelId="{5FA32083-3002-4362-B6FF-5473BD449C25}">
      <dgm:prSet/>
      <dgm:spPr/>
      <dgm:t>
        <a:bodyPr/>
        <a:lstStyle/>
        <a:p>
          <a:r>
            <a:rPr lang="en-US"/>
            <a:t>Batch size?</a:t>
          </a:r>
        </a:p>
      </dgm:t>
    </dgm:pt>
    <dgm:pt modelId="{1E12A850-514E-4941-95B3-A28EF6A2E45A}" type="parTrans" cxnId="{5CB3B3A7-0F6E-409D-B1A8-23F406F4C456}">
      <dgm:prSet/>
      <dgm:spPr/>
      <dgm:t>
        <a:bodyPr/>
        <a:lstStyle/>
        <a:p>
          <a:endParaRPr lang="en-US"/>
        </a:p>
      </dgm:t>
    </dgm:pt>
    <dgm:pt modelId="{F60F67BB-E03E-47BC-9BC8-BF18DAAB2FB6}" type="sibTrans" cxnId="{5CB3B3A7-0F6E-409D-B1A8-23F406F4C456}">
      <dgm:prSet/>
      <dgm:spPr/>
      <dgm:t>
        <a:bodyPr/>
        <a:lstStyle/>
        <a:p>
          <a:endParaRPr lang="en-US"/>
        </a:p>
      </dgm:t>
    </dgm:pt>
    <dgm:pt modelId="{3208F2F5-4544-475D-9DE5-A3E2EADFD7D3}">
      <dgm:prSet/>
      <dgm:spPr/>
      <dgm:t>
        <a:bodyPr/>
        <a:lstStyle/>
        <a:p>
          <a:r>
            <a:rPr lang="en-US" dirty="0"/>
            <a:t>How many points of TF? 1000? </a:t>
          </a:r>
        </a:p>
      </dgm:t>
    </dgm:pt>
    <dgm:pt modelId="{926C6BE2-8D39-458B-8B70-95C3056A676A}" type="parTrans" cxnId="{BF24179C-0234-4924-BCE1-19995A3EFEA7}">
      <dgm:prSet/>
      <dgm:spPr/>
      <dgm:t>
        <a:bodyPr/>
        <a:lstStyle/>
        <a:p>
          <a:endParaRPr lang="en-US"/>
        </a:p>
      </dgm:t>
    </dgm:pt>
    <dgm:pt modelId="{E080475F-7663-4A56-8508-3A5F3B7F58AC}" type="sibTrans" cxnId="{BF24179C-0234-4924-BCE1-19995A3EFEA7}">
      <dgm:prSet/>
      <dgm:spPr/>
      <dgm:t>
        <a:bodyPr/>
        <a:lstStyle/>
        <a:p>
          <a:endParaRPr lang="en-US"/>
        </a:p>
      </dgm:t>
    </dgm:pt>
    <dgm:pt modelId="{817EF71E-0254-4010-A684-5A187EF4308A}">
      <dgm:prSet/>
      <dgm:spPr/>
      <dgm:t>
        <a:bodyPr/>
        <a:lstStyle/>
        <a:p>
          <a:r>
            <a:rPr lang="en-US" dirty="0"/>
            <a:t>Perturbations</a:t>
          </a:r>
        </a:p>
      </dgm:t>
    </dgm:pt>
    <dgm:pt modelId="{E6A996B4-E99C-420B-B046-126B835D6348}" type="parTrans" cxnId="{7E6DE664-541E-4A4A-833E-0A0878990150}">
      <dgm:prSet/>
      <dgm:spPr/>
      <dgm:t>
        <a:bodyPr/>
        <a:lstStyle/>
        <a:p>
          <a:endParaRPr lang="en-US"/>
        </a:p>
      </dgm:t>
    </dgm:pt>
    <dgm:pt modelId="{EA487075-1711-4114-B8BB-E76349C6D012}" type="sibTrans" cxnId="{7E6DE664-541E-4A4A-833E-0A0878990150}">
      <dgm:prSet/>
      <dgm:spPr/>
      <dgm:t>
        <a:bodyPr/>
        <a:lstStyle/>
        <a:p>
          <a:endParaRPr lang="en-US"/>
        </a:p>
      </dgm:t>
    </dgm:pt>
    <dgm:pt modelId="{BD57D9C3-6EC4-4F12-A680-B14B49D1C09E}">
      <dgm:prSet/>
      <dgm:spPr/>
      <dgm:t>
        <a:bodyPr/>
        <a:lstStyle/>
        <a:p>
          <a:r>
            <a:rPr lang="en-US" dirty="0"/>
            <a:t>Changing grid</a:t>
          </a:r>
        </a:p>
      </dgm:t>
    </dgm:pt>
    <dgm:pt modelId="{95AA5F42-5DE0-49E5-A590-CE19E5916987}" type="parTrans" cxnId="{ECA8F70B-81A0-4BD5-BA2F-413D5AEA8145}">
      <dgm:prSet/>
      <dgm:spPr/>
      <dgm:t>
        <a:bodyPr/>
        <a:lstStyle/>
        <a:p>
          <a:endParaRPr lang="en-US"/>
        </a:p>
      </dgm:t>
    </dgm:pt>
    <dgm:pt modelId="{6EBED85D-B29B-47C5-95A3-4C77CAE6CE5A}" type="sibTrans" cxnId="{ECA8F70B-81A0-4BD5-BA2F-413D5AEA8145}">
      <dgm:prSet/>
      <dgm:spPr/>
      <dgm:t>
        <a:bodyPr/>
        <a:lstStyle/>
        <a:p>
          <a:endParaRPr lang="en-US"/>
        </a:p>
      </dgm:t>
    </dgm:pt>
    <dgm:pt modelId="{9D304452-84BB-4C10-A1D2-B6827D645819}">
      <dgm:prSet/>
      <dgm:spPr/>
      <dgm:t>
        <a:bodyPr/>
        <a:lstStyle/>
        <a:p>
          <a:r>
            <a:rPr lang="en-US" dirty="0"/>
            <a:t>Attention?</a:t>
          </a:r>
        </a:p>
      </dgm:t>
    </dgm:pt>
    <dgm:pt modelId="{C6BE697D-3E13-4385-8514-F439E46EDCFA}" type="parTrans" cxnId="{E496D6F1-F49D-4907-87EE-F4FD022AD6D6}">
      <dgm:prSet/>
      <dgm:spPr/>
      <dgm:t>
        <a:bodyPr/>
        <a:lstStyle/>
        <a:p>
          <a:endParaRPr lang="en-US"/>
        </a:p>
      </dgm:t>
    </dgm:pt>
    <dgm:pt modelId="{81FB9E83-B7A0-46BC-9FAC-3D60B610DDF8}" type="sibTrans" cxnId="{E496D6F1-F49D-4907-87EE-F4FD022AD6D6}">
      <dgm:prSet/>
      <dgm:spPr/>
      <dgm:t>
        <a:bodyPr/>
        <a:lstStyle/>
        <a:p>
          <a:endParaRPr lang="en-US"/>
        </a:p>
      </dgm:t>
    </dgm:pt>
    <dgm:pt modelId="{831221B6-0878-48E3-9C82-7563A5552D28}" type="pres">
      <dgm:prSet presAssocID="{48FDB8B7-BE81-4488-8953-09799BF7D75C}" presName="linear" presStyleCnt="0">
        <dgm:presLayoutVars>
          <dgm:dir/>
          <dgm:animLvl val="lvl"/>
          <dgm:resizeHandles val="exact"/>
        </dgm:presLayoutVars>
      </dgm:prSet>
      <dgm:spPr/>
    </dgm:pt>
    <dgm:pt modelId="{5092B003-F6FE-472C-81DE-70253186823E}" type="pres">
      <dgm:prSet presAssocID="{11061E5F-FDD4-4117-9231-422E6DA9EB98}" presName="parentLin" presStyleCnt="0"/>
      <dgm:spPr/>
    </dgm:pt>
    <dgm:pt modelId="{D2F85FB2-E3B5-4D3E-AC98-E9243D1C78EE}" type="pres">
      <dgm:prSet presAssocID="{11061E5F-FDD4-4117-9231-422E6DA9EB98}" presName="parentLeftMargin" presStyleLbl="node1" presStyleIdx="0" presStyleCnt="2"/>
      <dgm:spPr/>
    </dgm:pt>
    <dgm:pt modelId="{1FB1A62D-1F86-4385-B8FA-958220EC3931}" type="pres">
      <dgm:prSet presAssocID="{11061E5F-FDD4-4117-9231-422E6DA9EB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637799-351F-420D-A9B2-4EA1ED929CE0}" type="pres">
      <dgm:prSet presAssocID="{11061E5F-FDD4-4117-9231-422E6DA9EB98}" presName="negativeSpace" presStyleCnt="0"/>
      <dgm:spPr/>
    </dgm:pt>
    <dgm:pt modelId="{AEBADCEB-6165-4696-9504-471B8D3D5196}" type="pres">
      <dgm:prSet presAssocID="{11061E5F-FDD4-4117-9231-422E6DA9EB98}" presName="childText" presStyleLbl="conFgAcc1" presStyleIdx="0" presStyleCnt="2">
        <dgm:presLayoutVars>
          <dgm:bulletEnabled val="1"/>
        </dgm:presLayoutVars>
      </dgm:prSet>
      <dgm:spPr/>
    </dgm:pt>
    <dgm:pt modelId="{83EA98B6-A05F-420D-9814-1F89E99AB295}" type="pres">
      <dgm:prSet presAssocID="{7C32C54B-11E1-498F-823B-A212E5C03B33}" presName="spaceBetweenRectangles" presStyleCnt="0"/>
      <dgm:spPr/>
    </dgm:pt>
    <dgm:pt modelId="{5FD8E866-4402-4A07-8E49-1E57A468CDEF}" type="pres">
      <dgm:prSet presAssocID="{A2366AC0-9CFC-4A6F-9053-ECFE8FC35F86}" presName="parentLin" presStyleCnt="0"/>
      <dgm:spPr/>
    </dgm:pt>
    <dgm:pt modelId="{A4533ADE-87E1-44C5-8100-91D42691A11F}" type="pres">
      <dgm:prSet presAssocID="{A2366AC0-9CFC-4A6F-9053-ECFE8FC35F86}" presName="parentLeftMargin" presStyleLbl="node1" presStyleIdx="0" presStyleCnt="2"/>
      <dgm:spPr/>
    </dgm:pt>
    <dgm:pt modelId="{01F1A480-2ACB-4433-A738-533355ED6A5B}" type="pres">
      <dgm:prSet presAssocID="{A2366AC0-9CFC-4A6F-9053-ECFE8FC35F8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04B789-879D-431C-A9DD-7E717DC2CACC}" type="pres">
      <dgm:prSet presAssocID="{A2366AC0-9CFC-4A6F-9053-ECFE8FC35F86}" presName="negativeSpace" presStyleCnt="0"/>
      <dgm:spPr/>
    </dgm:pt>
    <dgm:pt modelId="{3A310077-574C-4E61-A5A1-8A982B57AB68}" type="pres">
      <dgm:prSet presAssocID="{A2366AC0-9CFC-4A6F-9053-ECFE8FC35F8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91B3F0B-CA14-4181-9207-037234DEA329}" srcId="{A2366AC0-9CFC-4A6F-9053-ECFE8FC35F86}" destId="{DC31FB00-7E2A-4CC7-B4D8-73A4BEF92372}" srcOrd="2" destOrd="0" parTransId="{878E76DC-0C23-46AC-9C1F-07BC40F2E55B}" sibTransId="{3F33F821-AC7B-4AC1-A9F4-DA1D98AAEECC}"/>
    <dgm:cxn modelId="{ECA8F70B-81A0-4BD5-BA2F-413D5AEA8145}" srcId="{11061E5F-FDD4-4117-9231-422E6DA9EB98}" destId="{BD57D9C3-6EC4-4F12-A680-B14B49D1C09E}" srcOrd="1" destOrd="0" parTransId="{95AA5F42-5DE0-49E5-A590-CE19E5916987}" sibTransId="{6EBED85D-B29B-47C5-95A3-4C77CAE6CE5A}"/>
    <dgm:cxn modelId="{CF3D0731-A229-4980-8AA9-8549B5629B09}" type="presOf" srcId="{5FA32083-3002-4362-B6FF-5473BD449C25}" destId="{3A310077-574C-4E61-A5A1-8A982B57AB68}" srcOrd="0" destOrd="3" presId="urn:microsoft.com/office/officeart/2005/8/layout/list1"/>
    <dgm:cxn modelId="{2B794860-83D5-4A3E-8822-D3C94F830788}" type="presOf" srcId="{BD57D9C3-6EC4-4F12-A680-B14B49D1C09E}" destId="{AEBADCEB-6165-4696-9504-471B8D3D5196}" srcOrd="0" destOrd="1" presId="urn:microsoft.com/office/officeart/2005/8/layout/list1"/>
    <dgm:cxn modelId="{BAD5EB60-2130-4843-92D2-D73872DABAB8}" type="presOf" srcId="{11061E5F-FDD4-4117-9231-422E6DA9EB98}" destId="{1FB1A62D-1F86-4385-B8FA-958220EC3931}" srcOrd="1" destOrd="0" presId="urn:microsoft.com/office/officeart/2005/8/layout/list1"/>
    <dgm:cxn modelId="{7E6DE664-541E-4A4A-833E-0A0878990150}" srcId="{11061E5F-FDD4-4117-9231-422E6DA9EB98}" destId="{817EF71E-0254-4010-A684-5A187EF4308A}" srcOrd="0" destOrd="0" parTransId="{E6A996B4-E99C-420B-B046-126B835D6348}" sibTransId="{EA487075-1711-4114-B8BB-E76349C6D012}"/>
    <dgm:cxn modelId="{BEE66349-D32E-4C50-BA41-5FD3292B8975}" type="presOf" srcId="{AA11C4FC-3336-4FA0-AF53-990B5041215B}" destId="{3A310077-574C-4E61-A5A1-8A982B57AB68}" srcOrd="0" destOrd="0" presId="urn:microsoft.com/office/officeart/2005/8/layout/list1"/>
    <dgm:cxn modelId="{4979D169-CAC0-47EC-B8AA-5327A211F242}" type="presOf" srcId="{DC31FB00-7E2A-4CC7-B4D8-73A4BEF92372}" destId="{3A310077-574C-4E61-A5A1-8A982B57AB68}" srcOrd="0" destOrd="2" presId="urn:microsoft.com/office/officeart/2005/8/layout/list1"/>
    <dgm:cxn modelId="{090DE169-EE82-4575-B8DA-BB70DF1A12FF}" type="presOf" srcId="{9D304452-84BB-4C10-A1D2-B6827D645819}" destId="{3A310077-574C-4E61-A5A1-8A982B57AB68}" srcOrd="0" destOrd="5" presId="urn:microsoft.com/office/officeart/2005/8/layout/list1"/>
    <dgm:cxn modelId="{91B5A74A-70F2-4CF2-867D-7A7974D59AE6}" type="presOf" srcId="{A2366AC0-9CFC-4A6F-9053-ECFE8FC35F86}" destId="{01F1A480-2ACB-4433-A738-533355ED6A5B}" srcOrd="1" destOrd="0" presId="urn:microsoft.com/office/officeart/2005/8/layout/list1"/>
    <dgm:cxn modelId="{9CF46A76-7FF8-471C-BC1A-6458E0F8BDE8}" type="presOf" srcId="{1FF20A5A-EC2B-4E35-969D-0283B618A431}" destId="{3A310077-574C-4E61-A5A1-8A982B57AB68}" srcOrd="0" destOrd="1" presId="urn:microsoft.com/office/officeart/2005/8/layout/list1"/>
    <dgm:cxn modelId="{262F8083-4955-4D82-83FC-323AB5255C85}" srcId="{48FDB8B7-BE81-4488-8953-09799BF7D75C}" destId="{A2366AC0-9CFC-4A6F-9053-ECFE8FC35F86}" srcOrd="1" destOrd="0" parTransId="{97A7AF34-0577-474E-A147-2D302A21C307}" sibTransId="{DFF28E66-4450-44CF-8279-20F4F5E6BDDF}"/>
    <dgm:cxn modelId="{A719F198-7AB1-45FE-9191-E230B0B5066D}" type="presOf" srcId="{11061E5F-FDD4-4117-9231-422E6DA9EB98}" destId="{D2F85FB2-E3B5-4D3E-AC98-E9243D1C78EE}" srcOrd="0" destOrd="0" presId="urn:microsoft.com/office/officeart/2005/8/layout/list1"/>
    <dgm:cxn modelId="{BF24179C-0234-4924-BCE1-19995A3EFEA7}" srcId="{A2366AC0-9CFC-4A6F-9053-ECFE8FC35F86}" destId="{3208F2F5-4544-475D-9DE5-A3E2EADFD7D3}" srcOrd="4" destOrd="0" parTransId="{926C6BE2-8D39-458B-8B70-95C3056A676A}" sibTransId="{E080475F-7663-4A56-8508-3A5F3B7F58AC}"/>
    <dgm:cxn modelId="{4A5E579C-9859-483F-A823-3A4E6E37A260}" srcId="{A2366AC0-9CFC-4A6F-9053-ECFE8FC35F86}" destId="{AA11C4FC-3336-4FA0-AF53-990B5041215B}" srcOrd="0" destOrd="0" parTransId="{F32B99E3-B46D-4B15-ACD0-AFD53F60D08D}" sibTransId="{7D730054-0632-408B-98EC-2CD907FF71E4}"/>
    <dgm:cxn modelId="{E820AD9C-91B9-4EDC-9A98-FD5C298CF963}" type="presOf" srcId="{817EF71E-0254-4010-A684-5A187EF4308A}" destId="{AEBADCEB-6165-4696-9504-471B8D3D5196}" srcOrd="0" destOrd="0" presId="urn:microsoft.com/office/officeart/2005/8/layout/list1"/>
    <dgm:cxn modelId="{5CB3B3A7-0F6E-409D-B1A8-23F406F4C456}" srcId="{A2366AC0-9CFC-4A6F-9053-ECFE8FC35F86}" destId="{5FA32083-3002-4362-B6FF-5473BD449C25}" srcOrd="3" destOrd="0" parTransId="{1E12A850-514E-4941-95B3-A28EF6A2E45A}" sibTransId="{F60F67BB-E03E-47BC-9BC8-BF18DAAB2FB6}"/>
    <dgm:cxn modelId="{DE0B05AC-78CC-4C24-BFEB-80343B1DFA92}" type="presOf" srcId="{48FDB8B7-BE81-4488-8953-09799BF7D75C}" destId="{831221B6-0878-48E3-9C82-7563A5552D28}" srcOrd="0" destOrd="0" presId="urn:microsoft.com/office/officeart/2005/8/layout/list1"/>
    <dgm:cxn modelId="{60F1DAC0-8F28-485D-8098-C7929F8629A0}" type="presOf" srcId="{A2366AC0-9CFC-4A6F-9053-ECFE8FC35F86}" destId="{A4533ADE-87E1-44C5-8100-91D42691A11F}" srcOrd="0" destOrd="0" presId="urn:microsoft.com/office/officeart/2005/8/layout/list1"/>
    <dgm:cxn modelId="{E32333CF-1B51-4015-A745-E57C7C906260}" srcId="{A2366AC0-9CFC-4A6F-9053-ECFE8FC35F86}" destId="{1FF20A5A-EC2B-4E35-969D-0283B618A431}" srcOrd="1" destOrd="0" parTransId="{4044C967-2ED1-443A-BD10-64CC881970E1}" sibTransId="{3D55F34D-1B0F-49E2-9906-D516A73D6FFB}"/>
    <dgm:cxn modelId="{C58D06E4-AADC-42AF-8F58-CB133353272B}" type="presOf" srcId="{3208F2F5-4544-475D-9DE5-A3E2EADFD7D3}" destId="{3A310077-574C-4E61-A5A1-8A982B57AB68}" srcOrd="0" destOrd="4" presId="urn:microsoft.com/office/officeart/2005/8/layout/list1"/>
    <dgm:cxn modelId="{E496D6F1-F49D-4907-87EE-F4FD022AD6D6}" srcId="{A2366AC0-9CFC-4A6F-9053-ECFE8FC35F86}" destId="{9D304452-84BB-4C10-A1D2-B6827D645819}" srcOrd="5" destOrd="0" parTransId="{C6BE697D-3E13-4385-8514-F439E46EDCFA}" sibTransId="{81FB9E83-B7A0-46BC-9FAC-3D60B610DDF8}"/>
    <dgm:cxn modelId="{12A6F0F1-6ECE-4DE3-99DF-A5AADF2EC718}" srcId="{48FDB8B7-BE81-4488-8953-09799BF7D75C}" destId="{11061E5F-FDD4-4117-9231-422E6DA9EB98}" srcOrd="0" destOrd="0" parTransId="{8B029FC7-5A18-4D95-AC7B-FC6452ADC80C}" sibTransId="{7C32C54B-11E1-498F-823B-A212E5C03B33}"/>
    <dgm:cxn modelId="{EFB2A932-207A-46A2-B38E-5250DAB7D5D1}" type="presParOf" srcId="{831221B6-0878-48E3-9C82-7563A5552D28}" destId="{5092B003-F6FE-472C-81DE-70253186823E}" srcOrd="0" destOrd="0" presId="urn:microsoft.com/office/officeart/2005/8/layout/list1"/>
    <dgm:cxn modelId="{0FCE8C36-8F0A-44C1-96F4-2C0D0E0A9710}" type="presParOf" srcId="{5092B003-F6FE-472C-81DE-70253186823E}" destId="{D2F85FB2-E3B5-4D3E-AC98-E9243D1C78EE}" srcOrd="0" destOrd="0" presId="urn:microsoft.com/office/officeart/2005/8/layout/list1"/>
    <dgm:cxn modelId="{09CBB664-779E-4E33-9E50-47EE1CF0598F}" type="presParOf" srcId="{5092B003-F6FE-472C-81DE-70253186823E}" destId="{1FB1A62D-1F86-4385-B8FA-958220EC3931}" srcOrd="1" destOrd="0" presId="urn:microsoft.com/office/officeart/2005/8/layout/list1"/>
    <dgm:cxn modelId="{60E95634-F672-4C54-8E22-981EC4E60B6D}" type="presParOf" srcId="{831221B6-0878-48E3-9C82-7563A5552D28}" destId="{2A637799-351F-420D-A9B2-4EA1ED929CE0}" srcOrd="1" destOrd="0" presId="urn:microsoft.com/office/officeart/2005/8/layout/list1"/>
    <dgm:cxn modelId="{CF0E706E-F8A7-4243-A796-B9596B472FEA}" type="presParOf" srcId="{831221B6-0878-48E3-9C82-7563A5552D28}" destId="{AEBADCEB-6165-4696-9504-471B8D3D5196}" srcOrd="2" destOrd="0" presId="urn:microsoft.com/office/officeart/2005/8/layout/list1"/>
    <dgm:cxn modelId="{D22DB773-9CF8-4EF9-9E42-7FA015F7DCD5}" type="presParOf" srcId="{831221B6-0878-48E3-9C82-7563A5552D28}" destId="{83EA98B6-A05F-420D-9814-1F89E99AB295}" srcOrd="3" destOrd="0" presId="urn:microsoft.com/office/officeart/2005/8/layout/list1"/>
    <dgm:cxn modelId="{7CEF8943-D53F-47B4-A71C-4F8170E3B928}" type="presParOf" srcId="{831221B6-0878-48E3-9C82-7563A5552D28}" destId="{5FD8E866-4402-4A07-8E49-1E57A468CDEF}" srcOrd="4" destOrd="0" presId="urn:microsoft.com/office/officeart/2005/8/layout/list1"/>
    <dgm:cxn modelId="{C2F5ED5D-78B8-4A75-BA5D-3498CA064543}" type="presParOf" srcId="{5FD8E866-4402-4A07-8E49-1E57A468CDEF}" destId="{A4533ADE-87E1-44C5-8100-91D42691A11F}" srcOrd="0" destOrd="0" presId="urn:microsoft.com/office/officeart/2005/8/layout/list1"/>
    <dgm:cxn modelId="{4C4CE4AE-B227-4FE0-9BDA-0D846D73DC6F}" type="presParOf" srcId="{5FD8E866-4402-4A07-8E49-1E57A468CDEF}" destId="{01F1A480-2ACB-4433-A738-533355ED6A5B}" srcOrd="1" destOrd="0" presId="urn:microsoft.com/office/officeart/2005/8/layout/list1"/>
    <dgm:cxn modelId="{8D3689E1-92EA-4625-AEB5-2450F3FA6C6D}" type="presParOf" srcId="{831221B6-0878-48E3-9C82-7563A5552D28}" destId="{B104B789-879D-431C-A9DD-7E717DC2CACC}" srcOrd="5" destOrd="0" presId="urn:microsoft.com/office/officeart/2005/8/layout/list1"/>
    <dgm:cxn modelId="{8BCBEF4F-3305-406B-9312-52794701470F}" type="presParOf" srcId="{831221B6-0878-48E3-9C82-7563A5552D28}" destId="{3A310077-574C-4E61-A5A1-8A982B57AB6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DD78A-2045-4AF3-A7CA-0E28FD9CA0CD}">
      <dsp:nvSpPr>
        <dsp:cNvPr id="0" name=""/>
        <dsp:cNvSpPr/>
      </dsp:nvSpPr>
      <dsp:spPr>
        <a:xfrm>
          <a:off x="0" y="18174"/>
          <a:ext cx="7559504" cy="20138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Not good correlation at multiple peaks Vs</a:t>
          </a:r>
        </a:p>
      </dsp:txBody>
      <dsp:txXfrm>
        <a:off x="98309" y="116483"/>
        <a:ext cx="7362886" cy="1817244"/>
      </dsp:txXfrm>
    </dsp:sp>
    <dsp:sp modelId="{C237AE02-C891-47C4-90C0-813A6DA7613E}">
      <dsp:nvSpPr>
        <dsp:cNvPr id="0" name=""/>
        <dsp:cNvSpPr/>
      </dsp:nvSpPr>
      <dsp:spPr>
        <a:xfrm>
          <a:off x="0" y="2135717"/>
          <a:ext cx="7559504" cy="2013862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When applicable to more than 1 layer of soil, results are close to random.</a:t>
          </a:r>
        </a:p>
      </dsp:txBody>
      <dsp:txXfrm>
        <a:off x="98309" y="2234026"/>
        <a:ext cx="7362886" cy="1817244"/>
      </dsp:txXfrm>
    </dsp:sp>
    <dsp:sp modelId="{0CA5783B-8A83-4532-BF8E-F951D8EC68E8}">
      <dsp:nvSpPr>
        <dsp:cNvPr id="0" name=""/>
        <dsp:cNvSpPr/>
      </dsp:nvSpPr>
      <dsp:spPr>
        <a:xfrm>
          <a:off x="0" y="4253259"/>
          <a:ext cx="7559504" cy="201386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Need to impose a sequence input (where order matters) than a feed-forward MLP.</a:t>
          </a:r>
        </a:p>
      </dsp:txBody>
      <dsp:txXfrm>
        <a:off x="98309" y="4351568"/>
        <a:ext cx="7362886" cy="1817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68724-7734-4E55-AE1B-4A76DF74F2EF}">
      <dsp:nvSpPr>
        <dsp:cNvPr id="0" name=""/>
        <dsp:cNvSpPr/>
      </dsp:nvSpPr>
      <dsp:spPr>
        <a:xfrm>
          <a:off x="0" y="71707"/>
          <a:ext cx="4828172" cy="26851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Log transformation</a:t>
          </a:r>
          <a:endParaRPr lang="en-US" sz="4800" kern="1200"/>
        </a:p>
      </dsp:txBody>
      <dsp:txXfrm>
        <a:off x="131078" y="202785"/>
        <a:ext cx="4566016" cy="2422993"/>
      </dsp:txXfrm>
    </dsp:sp>
    <dsp:sp modelId="{9E715C52-9FA2-4776-A78A-76B9AD591785}">
      <dsp:nvSpPr>
        <dsp:cNvPr id="0" name=""/>
        <dsp:cNvSpPr/>
      </dsp:nvSpPr>
      <dsp:spPr>
        <a:xfrm>
          <a:off x="0" y="2895097"/>
          <a:ext cx="4828172" cy="268514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Increased number from 256 to 1000</a:t>
          </a:r>
          <a:endParaRPr lang="en-US" sz="4800" kern="1200"/>
        </a:p>
      </dsp:txBody>
      <dsp:txXfrm>
        <a:off x="131078" y="3026175"/>
        <a:ext cx="4566016" cy="2422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ADCEB-6165-4696-9504-471B8D3D5196}">
      <dsp:nvSpPr>
        <dsp:cNvPr id="0" name=""/>
        <dsp:cNvSpPr/>
      </dsp:nvSpPr>
      <dsp:spPr>
        <a:xfrm>
          <a:off x="0" y="929227"/>
          <a:ext cx="482817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720" tIns="416560" rIns="3747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Perturbations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Changing grid</a:t>
          </a:r>
        </a:p>
      </dsp:txBody>
      <dsp:txXfrm>
        <a:off x="0" y="929227"/>
        <a:ext cx="4828172" cy="1165500"/>
      </dsp:txXfrm>
    </dsp:sp>
    <dsp:sp modelId="{1FB1A62D-1F86-4385-B8FA-958220EC3931}">
      <dsp:nvSpPr>
        <dsp:cNvPr id="0" name=""/>
        <dsp:cNvSpPr/>
      </dsp:nvSpPr>
      <dsp:spPr>
        <a:xfrm>
          <a:off x="241408" y="634027"/>
          <a:ext cx="337972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model really learning?</a:t>
          </a:r>
        </a:p>
      </dsp:txBody>
      <dsp:txXfrm>
        <a:off x="270229" y="662848"/>
        <a:ext cx="3322078" cy="532758"/>
      </dsp:txXfrm>
    </dsp:sp>
    <dsp:sp modelId="{3A310077-574C-4E61-A5A1-8A982B57AB68}">
      <dsp:nvSpPr>
        <dsp:cNvPr id="0" name=""/>
        <dsp:cNvSpPr/>
      </dsp:nvSpPr>
      <dsp:spPr>
        <a:xfrm>
          <a:off x="0" y="2497927"/>
          <a:ext cx="4828172" cy="252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720" tIns="416560" rIns="3747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RNN / GRU / LSTM?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One or Bi RNN?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How many CNN Layers?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Batch size?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many points of TF? 1000?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Attention?</a:t>
          </a:r>
        </a:p>
      </dsp:txBody>
      <dsp:txXfrm>
        <a:off x="0" y="2497927"/>
        <a:ext cx="4828172" cy="2520000"/>
      </dsp:txXfrm>
    </dsp:sp>
    <dsp:sp modelId="{01F1A480-2ACB-4433-A738-533355ED6A5B}">
      <dsp:nvSpPr>
        <dsp:cNvPr id="0" name=""/>
        <dsp:cNvSpPr/>
      </dsp:nvSpPr>
      <dsp:spPr>
        <a:xfrm>
          <a:off x="241408" y="2202727"/>
          <a:ext cx="3379720" cy="59040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5" tIns="0" rIns="12774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lot of hyperparameters:</a:t>
          </a:r>
        </a:p>
      </dsp:txBody>
      <dsp:txXfrm>
        <a:off x="270229" y="2231548"/>
        <a:ext cx="332207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E488-A931-B6C1-8053-28BAF6584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9CA83-7F34-842D-D11E-DCFFE5BB7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ABB03-C76F-E2AB-69BD-E35DD45A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9E96D-65CA-F486-70A2-2AB32718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7B61-C5D7-FB62-9169-CCCB039C0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9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6821-9590-3858-B020-05019F27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8F2FD-7030-FA82-2D4D-6C0767324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1863-9F31-6E44-9522-226C76D8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09804-AC6D-DA07-0989-6F40944F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942B8-69A3-EC3E-9162-E9B6AA9F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1859C9-707B-06AA-AFF8-FF30DC95B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DB1FB-69D0-AE9A-C00D-1069F9D3D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1C6BF-8A84-D2ED-FB42-8A637FDB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3055D-4CE8-3FEB-D69C-0AB2F4A4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9BAC0-EC82-2A64-F97B-A908B7F4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146F-039A-12AE-A2F2-B25ECAFA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A648-A23D-7CBA-2642-37B0AA7B0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886A-38DE-AAD2-F417-AA044FDF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6B72B-D932-008A-C264-842F1D4F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3E32-C17D-9EDD-2667-1F391365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14AA-8F56-B380-E4EC-64BC6EEF1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2638B-9451-A8E1-40BA-22F35901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009FC-B918-F6C6-4365-97D47F5B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E3F4-B507-BCA3-E225-00384EAD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5B43-CC18-D65E-148F-8956127C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2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358E-DC6A-232F-EBA5-42BF6552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2A1F4-614A-B391-7AA5-4FF4675AD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1A8EE-5EA7-B730-42FB-AD4EF92FA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B7194-188E-05D6-6D66-BB08F840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3DEB5-043A-BA20-335F-C481A875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6BEA4-38F6-46F2-357F-8A8B85D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3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244-F199-F0EE-A326-B930D8DC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6A9F2-4183-87E5-51C1-8498A9007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27BF0-16AD-B18D-5218-BC61988DA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BFE25-94E1-96EC-A21B-23D2FCE65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04E7A7-3981-00CE-C4BA-AE1E40998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138E8-1377-1AEE-6D64-2A82FCAB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D8116-7EBB-7920-8148-03ABBB02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E2CF1-7341-4B88-3651-4F180135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8C33-48BD-4A2F-B49F-E411DFAA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8F9DE-886E-E415-63BF-31C7F679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44C8-60A2-3882-E9FB-55A6EA17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2B0B6-83B7-6B22-BDC7-01F271DF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1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60BBC-C5EA-E076-24EA-2120B3B1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468D7-FED5-F939-B42E-E7C321B3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3A88D-07EE-5EA1-E187-6637446C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ADEB-5052-D8AC-76BA-E5F93305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6ED0F-6F94-2128-F07E-36B18B0C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0AEA3-0F28-66C8-A49B-F3CE2D30C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84C8E-B29D-27DB-013C-C4E3E874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0E43D-AC38-95B4-4068-17FD8171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25341-FEDA-9FF2-5FC6-3F01ED3A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05C8-1577-A45F-E852-B3897034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565DE-750A-4235-A2B1-2D01A5D80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902F6-5055-E2B4-0077-BD67B3118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7EE5-7829-7157-8152-491E0091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6E356-0B9C-466F-B308-99ED8663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39997-BA96-7D88-CF26-0AEAC981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7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51374-2B5F-6132-8973-36EF726F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FD79A-80CD-7AE5-656F-1CA04AEB6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6084E-7B76-E1A1-3F22-DD4A8C39F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5A0897-37B0-4242-AD29-829158249986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98B89-EC68-6A0A-B3D7-E61C80A16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D6EAD-8339-3638-56ED-4C24D9724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64A8DC-1674-429B-A490-61A2D7945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4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8D776-4D9E-B79E-88FB-99778767C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TTF ML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22773-668D-F118-6483-330771D53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71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30D76-1580-373E-3479-D73B5FC2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RMSE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617FC-7FFB-D99B-E7DE-04A6386B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98680"/>
            <a:ext cx="6780700" cy="44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4DEC-E174-AD27-22EC-33BDE627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– Computational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EB1C4-822A-2B9F-C302-C0FCB442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1" y="1840838"/>
            <a:ext cx="10860016" cy="179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A5DDC-C9CD-43E9-7702-B89F3DFC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4" y="5017162"/>
            <a:ext cx="10221751" cy="1162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A33A9-7C02-5234-6CC6-AD661FB69E85}"/>
              </a:ext>
            </a:extLst>
          </p:cNvPr>
          <p:cNvSpPr txBox="1"/>
          <p:nvPr/>
        </p:nvSpPr>
        <p:spPr>
          <a:xfrm>
            <a:off x="4893013" y="372569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98250-ABF9-1DA9-130A-4846167CB79A}"/>
              </a:ext>
            </a:extLst>
          </p:cNvPr>
          <p:cNvSpPr txBox="1"/>
          <p:nvPr/>
        </p:nvSpPr>
        <p:spPr>
          <a:xfrm>
            <a:off x="4893013" y="625488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AB6609-2C5A-3F6E-7789-5A4BB3A1927E}"/>
              </a:ext>
            </a:extLst>
          </p:cNvPr>
          <p:cNvSpPr/>
          <p:nvPr/>
        </p:nvSpPr>
        <p:spPr>
          <a:xfrm>
            <a:off x="4260715" y="2943614"/>
            <a:ext cx="1322962" cy="32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5BE2A-458C-3350-99F5-3CF80D202949}"/>
              </a:ext>
            </a:extLst>
          </p:cNvPr>
          <p:cNvSpPr/>
          <p:nvPr/>
        </p:nvSpPr>
        <p:spPr>
          <a:xfrm>
            <a:off x="4472382" y="5437762"/>
            <a:ext cx="1322962" cy="32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1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2BA72A-6089-54C9-4A93-2AF74507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Issue: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E412E1-0AE8-3D68-D281-65BBAB8A3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174480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10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78EC-5EA0-8ABF-1765-FE6FF65D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3: Using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54F18-9E80-BE7B-1CAA-B56D7C404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5375"/>
          </a:xfrm>
        </p:spPr>
        <p:txBody>
          <a:bodyPr/>
          <a:lstStyle/>
          <a:p>
            <a:r>
              <a:rPr lang="en-US" dirty="0"/>
              <a:t>Sequence to sequence (or Seq2Seq) have the ability to understand the order of sequences.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A5EE7-7E01-6187-5790-95396DA37855}"/>
              </a:ext>
            </a:extLst>
          </p:cNvPr>
          <p:cNvSpPr/>
          <p:nvPr/>
        </p:nvSpPr>
        <p:spPr>
          <a:xfrm>
            <a:off x="1015998" y="3293534"/>
            <a:ext cx="338667" cy="2709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EC2E3-6B22-AD23-EF25-F2DD60AE4C28}"/>
              </a:ext>
            </a:extLst>
          </p:cNvPr>
          <p:cNvSpPr txBox="1"/>
          <p:nvPr/>
        </p:nvSpPr>
        <p:spPr>
          <a:xfrm>
            <a:off x="160866" y="3361267"/>
            <a:ext cx="42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66BDF1-B39B-C70C-DFA4-DD70A3E045D4}"/>
              </a:ext>
            </a:extLst>
          </p:cNvPr>
          <p:cNvSpPr/>
          <p:nvPr/>
        </p:nvSpPr>
        <p:spPr>
          <a:xfrm>
            <a:off x="2269066" y="3293534"/>
            <a:ext cx="778933" cy="27093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4376F-71C2-9DC1-70BC-A86C9A9A9D62}"/>
              </a:ext>
            </a:extLst>
          </p:cNvPr>
          <p:cNvSpPr/>
          <p:nvPr/>
        </p:nvSpPr>
        <p:spPr>
          <a:xfrm>
            <a:off x="10230529" y="3106739"/>
            <a:ext cx="330199" cy="270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E930-516C-5E50-EFD3-22A2094A9CDD}"/>
              </a:ext>
            </a:extLst>
          </p:cNvPr>
          <p:cNvSpPr txBox="1"/>
          <p:nvPr/>
        </p:nvSpPr>
        <p:spPr>
          <a:xfrm>
            <a:off x="10826091" y="310673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TTF</a:t>
            </a:r>
          </a:p>
        </p:txBody>
      </p:sp>
      <p:pic>
        <p:nvPicPr>
          <p:cNvPr id="1032" name="Picture 8" descr="Google translate architecture | illustration | La Vivien Post">
            <a:extLst>
              <a:ext uri="{FF2B5EF4-FFF2-40B4-BE49-F238E27FC236}">
                <a16:creationId xmlns:a16="http://schemas.microsoft.com/office/drawing/2014/main" id="{A4D42EB5-796D-0542-80BD-0B85F8683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1034" r="7986" b="8210"/>
          <a:stretch/>
        </p:blipFill>
        <p:spPr bwMode="auto">
          <a:xfrm>
            <a:off x="3403599" y="3245870"/>
            <a:ext cx="6121402" cy="27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64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0A8699-6FCC-1A99-0909-F1579D29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Notes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9578DC-174E-35F7-417B-4158602F9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609241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04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032E-88A4-E495-E424-E0D24A3C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with LSTM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1B047-5C3F-3891-1173-7FC8F8E8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84" y="1788054"/>
            <a:ext cx="5524500" cy="416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62C74-9436-8710-FBC4-1F8A2E5A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08" y="1788053"/>
            <a:ext cx="55149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572B-CD3B-2A5E-0EB7-6DB7B9E2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1EEAB-78A3-08CC-C78D-31029CEA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90688"/>
            <a:ext cx="5524500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1BEE7-B4AC-1083-37DC-2561E7B48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690688"/>
            <a:ext cx="55245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6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572B-CD3B-2A5E-0EB7-6DB7B9E2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823D3-4E6C-2CF5-E56F-15B94A65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24542"/>
            <a:ext cx="5524500" cy="44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E6D40-1E80-B461-A761-067FD418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76" y="1690688"/>
            <a:ext cx="54387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164E-9017-B6ED-E984-8950A2E4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the model perform?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2B3DA-87D5-5759-2E8D-4A151A6E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E28284-7814-04EE-718C-937DF58B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Issues and possible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1C5291-F5B9-AE4A-DB37-AF71D49E7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85437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016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5D14-5970-3AA0-B988-5B5874D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1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0141A-95E9-6072-60FC-6FF778C7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500 examples with Vs ranging from 100 to 800 m/s.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40A329-A22C-AB28-3F31-943F3DF4E730}"/>
              </a:ext>
            </a:extLst>
          </p:cNvPr>
          <p:cNvSpPr/>
          <p:nvPr/>
        </p:nvSpPr>
        <p:spPr>
          <a:xfrm>
            <a:off x="2082799" y="2929467"/>
            <a:ext cx="338667" cy="2709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ABB28-D56E-F69C-6ABF-BCC1365930A1}"/>
              </a:ext>
            </a:extLst>
          </p:cNvPr>
          <p:cNvSpPr/>
          <p:nvPr/>
        </p:nvSpPr>
        <p:spPr>
          <a:xfrm>
            <a:off x="2091267" y="6036733"/>
            <a:ext cx="330199" cy="275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76FA8-FC11-B302-0CED-49EB28BBFBE0}"/>
              </a:ext>
            </a:extLst>
          </p:cNvPr>
          <p:cNvSpPr txBox="1"/>
          <p:nvPr/>
        </p:nvSpPr>
        <p:spPr>
          <a:xfrm>
            <a:off x="1227667" y="2997200"/>
            <a:ext cx="42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D6E67-543C-3AA5-90E9-956E1F20B8E1}"/>
              </a:ext>
            </a:extLst>
          </p:cNvPr>
          <p:cNvSpPr txBox="1"/>
          <p:nvPr/>
        </p:nvSpPr>
        <p:spPr>
          <a:xfrm>
            <a:off x="1124236" y="5942568"/>
            <a:ext cx="6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</a:t>
            </a:r>
          </a:p>
        </p:txBody>
      </p:sp>
      <p:pic>
        <p:nvPicPr>
          <p:cNvPr id="1026" name="Picture 2" descr="Neural Network: A Complete Beginners Guide - Gadictos">
            <a:extLst>
              <a:ext uri="{FF2B5EF4-FFF2-40B4-BE49-F238E27FC236}">
                <a16:creationId xmlns:a16="http://schemas.microsoft.com/office/drawing/2014/main" id="{4C85C461-692C-ABC3-81A8-E57D82918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909" y="3036358"/>
            <a:ext cx="45148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D63205-8AEB-135A-D0D5-7E7AB3D5D359}"/>
              </a:ext>
            </a:extLst>
          </p:cNvPr>
          <p:cNvSpPr/>
          <p:nvPr/>
        </p:nvSpPr>
        <p:spPr>
          <a:xfrm>
            <a:off x="9061981" y="4261378"/>
            <a:ext cx="330199" cy="275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56F75-85AA-7F0E-8E9E-543531191115}"/>
              </a:ext>
            </a:extLst>
          </p:cNvPr>
          <p:cNvSpPr txBox="1"/>
          <p:nvPr/>
        </p:nvSpPr>
        <p:spPr>
          <a:xfrm>
            <a:off x="8616143" y="4671482"/>
            <a:ext cx="11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 @ </a:t>
            </a:r>
            <a:r>
              <a:rPr lang="en-US" dirty="0" err="1"/>
              <a:t>freq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5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12830-2AAD-AA34-DB7D-FEAFAE68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progress: 1D Multiple Soils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75DBC-4A17-1D42-2EB1-54F8116E4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17" y="1785409"/>
            <a:ext cx="5524500" cy="443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CE18E-F5E0-4BCC-635A-9D6E7523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04" y="1690688"/>
            <a:ext cx="55245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58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9DD7-F4FB-1403-8DBC-88AAC21F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97A1-0963-F796-6C6E-E3F56E264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regression requires sparsity: L1Loss is best suited due to not penalizing distance as much as MSE.</a:t>
            </a:r>
          </a:p>
          <a:p>
            <a:r>
              <a:rPr lang="en-US" dirty="0"/>
              <a:t>RNN correctly understands the sequence of Vs profiles</a:t>
            </a:r>
          </a:p>
          <a:p>
            <a:r>
              <a:rPr lang="en-US" dirty="0"/>
              <a:t>Use of </a:t>
            </a:r>
            <a:r>
              <a:rPr lang="en-US" dirty="0" err="1"/>
              <a:t>EarlyStopping</a:t>
            </a:r>
            <a:r>
              <a:rPr lang="en-US" dirty="0"/>
              <a:t> to avoid overfitting of training </a:t>
            </a:r>
          </a:p>
        </p:txBody>
      </p:sp>
    </p:spTree>
    <p:extLst>
      <p:ext uri="{BB962C8B-B14F-4D97-AF65-F5344CB8AC3E}">
        <p14:creationId xmlns:p14="http://schemas.microsoft.com/office/powerpoint/2010/main" val="87232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F699-3622-CEF3-A282-2C5EBAD0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2D5C2-F91D-13D4-413B-81EC4DED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690688"/>
            <a:ext cx="5514975" cy="416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EDFFE-8B98-DC80-FEC1-E1083835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690688"/>
            <a:ext cx="5467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B56D-E49F-34B0-8758-4AA7B2A6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log10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2C9F-06E7-9912-49A6-6098F7DA7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96FFD-A410-D8C9-9114-3A489C43C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25625"/>
            <a:ext cx="5600700" cy="416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9FFFF-B690-BD3E-BCB5-9A81EBB7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1687512"/>
            <a:ext cx="5467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7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59C6-9A1F-9AA1-D84E-799C8DCF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increasing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0E491-0B67-CC03-B9CD-C5465E54C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5" y="1759744"/>
            <a:ext cx="5514975" cy="416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E997D-4CF3-719D-9A0A-6D7B4AFF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761" y="1552575"/>
            <a:ext cx="5467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36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B696D-BB96-8292-91AE-9B711B0A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pic>
        <p:nvPicPr>
          <p:cNvPr id="5" name="Content Placeholder 4" descr="A graph showing different points of a graph&#10;&#10;Description automatically generated with medium confidence">
            <a:extLst>
              <a:ext uri="{FF2B5EF4-FFF2-40B4-BE49-F238E27FC236}">
                <a16:creationId xmlns:a16="http://schemas.microsoft.com/office/drawing/2014/main" id="{08716756-4AE1-1DB6-F9DD-64D8C0659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74830"/>
            <a:ext cx="7225748" cy="57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9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B46A-2DB4-B334-AD58-C46A8A57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DED36-8C65-094B-6C08-0858F47CE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6" y="1523470"/>
            <a:ext cx="5514975" cy="435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04863-F29C-090A-2081-D1E837B6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523470"/>
            <a:ext cx="5514975" cy="4352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8EE17F-9A40-74C8-501E-A6D575235E9C}"/>
              </a:ext>
            </a:extLst>
          </p:cNvPr>
          <p:cNvSpPr txBox="1"/>
          <p:nvPr/>
        </p:nvSpPr>
        <p:spPr>
          <a:xfrm>
            <a:off x="7713133" y="5942168"/>
            <a:ext cx="3826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Above -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log_norm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67.81 %,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Below - base: 32.19 %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582B0-093E-2C2B-8469-E4C22A75023B}"/>
              </a:ext>
            </a:extLst>
          </p:cNvPr>
          <p:cNvSpPr txBox="1"/>
          <p:nvPr/>
        </p:nvSpPr>
        <p:spPr>
          <a:xfrm>
            <a:off x="1231899" y="5942168"/>
            <a:ext cx="3767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Above - base: 69.18 %,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Below - 1000_points: 30.82 %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3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6807-8659-0266-2E5F-F224E6FCB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43792-1380-322A-6927-8C1793D6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583275"/>
            <a:ext cx="5514975" cy="435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70244-AF0D-32C9-E805-AE024D163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636982"/>
            <a:ext cx="5514975" cy="4352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9C9663-5875-3516-1959-2E075310CE92}"/>
              </a:ext>
            </a:extLst>
          </p:cNvPr>
          <p:cNvSpPr txBox="1"/>
          <p:nvPr/>
        </p:nvSpPr>
        <p:spPr>
          <a:xfrm>
            <a:off x="1142470" y="5936200"/>
            <a:ext cx="3877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Above -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log_norm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75.34 %,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Below - 1000_points: 24.66 %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01B93-AD08-E2C3-23CE-0B4BE5A1B666}"/>
              </a:ext>
            </a:extLst>
          </p:cNvPr>
          <p:cNvSpPr txBox="1"/>
          <p:nvPr/>
        </p:nvSpPr>
        <p:spPr>
          <a:xfrm>
            <a:off x="7171797" y="5936199"/>
            <a:ext cx="4250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Above - log_norm_1000: 78.77 %,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Below - 1000_points: 21.23 %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4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B46A-2DB4-B334-AD58-C46A8A57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5437C-A9B4-7D6F-D92E-CECF65A4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14975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0D99C-77CC-9CCC-976C-93858173F398}"/>
              </a:ext>
            </a:extLst>
          </p:cNvPr>
          <p:cNvSpPr txBox="1"/>
          <p:nvPr/>
        </p:nvSpPr>
        <p:spPr>
          <a:xfrm>
            <a:off x="6697133" y="3429000"/>
            <a:ext cx="518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effectLst/>
                <a:latin typeface="Consolas" panose="020B0609020204030204" pitchFamily="49" charset="0"/>
              </a:rPr>
              <a:t>Above - log_norm_1000: 44.52 %, </a:t>
            </a:r>
          </a:p>
          <a:p>
            <a:r>
              <a:rPr lang="nl-NL" b="0" i="0" dirty="0">
                <a:effectLst/>
                <a:latin typeface="Consolas" panose="020B0609020204030204" pitchFamily="49" charset="0"/>
              </a:rPr>
              <a:t>Below - log_norm: 55.48 %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2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B46A-2DB4-B334-AD58-C46A8A57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2328D-CC7A-934B-58F5-46E27339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14975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ADF72-BA88-8F15-1B0F-52B38D789713}"/>
              </a:ext>
            </a:extLst>
          </p:cNvPr>
          <p:cNvSpPr txBox="1"/>
          <p:nvPr/>
        </p:nvSpPr>
        <p:spPr>
          <a:xfrm>
            <a:off x="7089033" y="3543985"/>
            <a:ext cx="4264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Above - log_norm_1000: 73.29 %,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Below - base: 26.71 %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1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13909-41D9-0C66-835E-77F99321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5" name="Picture 4" descr="A graph showing the value of a train&#10;&#10;Description automatically generated">
            <a:extLst>
              <a:ext uri="{FF2B5EF4-FFF2-40B4-BE49-F238E27FC236}">
                <a16:creationId xmlns:a16="http://schemas.microsoft.com/office/drawing/2014/main" id="{298AE4E8-4A0A-6131-BA9D-79C1F890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43259"/>
            <a:ext cx="5131088" cy="3873970"/>
          </a:xfrm>
          <a:prstGeom prst="rect">
            <a:avLst/>
          </a:prstGeom>
        </p:spPr>
      </p:pic>
      <p:pic>
        <p:nvPicPr>
          <p:cNvPr id="7" name="Picture 6" descr="A graph of a frequency&#10;&#10;Description automatically generated">
            <a:extLst>
              <a:ext uri="{FF2B5EF4-FFF2-40B4-BE49-F238E27FC236}">
                <a16:creationId xmlns:a16="http://schemas.microsoft.com/office/drawing/2014/main" id="{ED3D60AB-2C53-701B-AF80-493E3D0C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950875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5105D448-4A6C-48A3-8C3C-71AF58F3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25579F-C5D8-43BE-AF84-3E66A482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544415"/>
          </a:xfrm>
          <a:prstGeom prst="rect">
            <a:avLst/>
          </a:prstGeom>
          <a:ln>
            <a:noFill/>
          </a:ln>
          <a:effectLst>
            <a:outerShdw blurRad="203200" dist="88900" dir="5460000" sx="95000" sy="95000" algn="t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814F1-EFA8-077A-DA4A-AA543253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63941"/>
            <a:ext cx="9963509" cy="1616529"/>
          </a:xfrm>
        </p:spPr>
        <p:txBody>
          <a:bodyPr>
            <a:normAutofit/>
          </a:bodyPr>
          <a:lstStyle/>
          <a:p>
            <a:r>
              <a:rPr lang="en-US" sz="4000"/>
              <a:t>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5FF562-5CE1-134D-881B-5C324C338D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526495"/>
              </p:ext>
            </p:extLst>
          </p:nvPr>
        </p:nvGraphicFramePr>
        <p:xfrm>
          <a:off x="1000977" y="2713349"/>
          <a:ext cx="10190045" cy="3975714"/>
        </p:xfrm>
        <a:graphic>
          <a:graphicData uri="http://schemas.openxmlformats.org/drawingml/2006/table">
            <a:tbl>
              <a:tblPr/>
              <a:tblGrid>
                <a:gridCol w="2361643">
                  <a:extLst>
                    <a:ext uri="{9D8B030D-6E8A-4147-A177-3AD203B41FA5}">
                      <a16:colId xmlns:a16="http://schemas.microsoft.com/office/drawing/2014/main" val="3996896803"/>
                    </a:ext>
                  </a:extLst>
                </a:gridCol>
                <a:gridCol w="1953057">
                  <a:extLst>
                    <a:ext uri="{9D8B030D-6E8A-4147-A177-3AD203B41FA5}">
                      <a16:colId xmlns:a16="http://schemas.microsoft.com/office/drawing/2014/main" val="2787819982"/>
                    </a:ext>
                  </a:extLst>
                </a:gridCol>
                <a:gridCol w="910140">
                  <a:extLst>
                    <a:ext uri="{9D8B030D-6E8A-4147-A177-3AD203B41FA5}">
                      <a16:colId xmlns:a16="http://schemas.microsoft.com/office/drawing/2014/main" val="2329816020"/>
                    </a:ext>
                  </a:extLst>
                </a:gridCol>
                <a:gridCol w="1891084">
                  <a:extLst>
                    <a:ext uri="{9D8B030D-6E8A-4147-A177-3AD203B41FA5}">
                      <a16:colId xmlns:a16="http://schemas.microsoft.com/office/drawing/2014/main" val="2990427573"/>
                    </a:ext>
                  </a:extLst>
                </a:gridCol>
                <a:gridCol w="1489120">
                  <a:extLst>
                    <a:ext uri="{9D8B030D-6E8A-4147-A177-3AD203B41FA5}">
                      <a16:colId xmlns:a16="http://schemas.microsoft.com/office/drawing/2014/main" val="1142521950"/>
                    </a:ext>
                  </a:extLst>
                </a:gridCol>
                <a:gridCol w="1585001">
                  <a:extLst>
                    <a:ext uri="{9D8B030D-6E8A-4147-A177-3AD203B41FA5}">
                      <a16:colId xmlns:a16="http://schemas.microsoft.com/office/drawing/2014/main" val="3336890997"/>
                    </a:ext>
                  </a:extLst>
                </a:gridCol>
              </a:tblGrid>
              <a:tr h="686809"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 greater</a:t>
                      </a:r>
                      <a:endParaRPr lang="en-US" sz="4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415" marR="212415" marT="106208" marB="106208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685505"/>
                  </a:ext>
                </a:extLst>
              </a:tr>
              <a:tr h="492095"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base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1000_points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log_norm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combined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850731"/>
                  </a:ext>
                </a:extLst>
              </a:tr>
              <a:tr h="49209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Compared to</a:t>
                      </a:r>
                      <a:endParaRPr lang="en-US" sz="4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415" marR="212415" marT="106208" marB="106208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base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07627"/>
                  </a:ext>
                </a:extLst>
              </a:tr>
              <a:tr h="4920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1000_points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11906"/>
                  </a:ext>
                </a:extLst>
              </a:tr>
              <a:tr h="4920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log_norm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940679"/>
                  </a:ext>
                </a:extLst>
              </a:tr>
              <a:tr h="4920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combined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  <a:endParaRPr lang="en-US" sz="4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4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701" marR="17701" marT="1770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03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73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7E8279-8A07-52C3-E146-00DECC74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51" y="0"/>
            <a:ext cx="10307698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929F1C-1484-9748-C0BD-5D3A8640EF06}"/>
              </a:ext>
            </a:extLst>
          </p:cNvPr>
          <p:cNvSpPr/>
          <p:nvPr/>
        </p:nvSpPr>
        <p:spPr>
          <a:xfrm>
            <a:off x="3081867" y="5461000"/>
            <a:ext cx="1329266" cy="1168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ADF5A1-2A87-5288-56FB-D817AD05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51" y="0"/>
            <a:ext cx="10307698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A04B7B-9796-AC65-A315-E5D78A034994}"/>
              </a:ext>
            </a:extLst>
          </p:cNvPr>
          <p:cNvSpPr/>
          <p:nvPr/>
        </p:nvSpPr>
        <p:spPr>
          <a:xfrm>
            <a:off x="6350000" y="1380066"/>
            <a:ext cx="1329266" cy="1168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25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DE66-A9C7-C5C2-1B8E-AB48F925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which method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FE36-B87D-9E7B-9FBA-4DF6F609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norm presents the most correlation factor.</a:t>
            </a:r>
          </a:p>
          <a:p>
            <a:r>
              <a:rPr lang="en-US" dirty="0"/>
              <a:t>Increasing the number of points to 1000 does not improve the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151451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5E4C-A54F-E811-5601-E51F5215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 metrics</a:t>
            </a:r>
          </a:p>
        </p:txBody>
      </p:sp>
      <p:pic>
        <p:nvPicPr>
          <p:cNvPr id="9" name="Picture 8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09CD466A-84DE-7759-23C0-5364F140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6" y="2181426"/>
            <a:ext cx="5060300" cy="3997637"/>
          </a:xfrm>
          <a:prstGeom prst="rect">
            <a:avLst/>
          </a:prstGeom>
        </p:spPr>
      </p:pic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2313FFFC-6A55-EB90-5AC2-49F37EA6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997289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5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37923-8C22-5869-8804-7DD53A5D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2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768B-4DB0-3DFB-1A32-05CBC04B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7D86-B74B-26D6-24F2-926CDA5F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E248C-6ACB-BCEE-E922-B1E007AA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1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85FD-3944-EEFC-5E73-E1A86089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7ACB-EA91-D584-D498-E700E94B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0B821-A0ED-655E-F780-1F3B5AFD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40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2338-9A08-056B-CBB6-82C975D2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9F5D-BB69-AF37-38F0-834B82A8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7FED0-9F17-F386-C811-79C38FC7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36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AC83-2A23-547E-3734-A86281D0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22A1F-1A3D-40C3-6AF1-215DF0661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40DC5-11A6-60E6-0631-633AA993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5D14-5970-3AA0-B988-5B5874D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1a: 1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0141A-95E9-6072-60FC-6FF778C7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 approach: Calculate the complete TF function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40A329-A22C-AB28-3F31-943F3DF4E730}"/>
              </a:ext>
            </a:extLst>
          </p:cNvPr>
          <p:cNvSpPr/>
          <p:nvPr/>
        </p:nvSpPr>
        <p:spPr>
          <a:xfrm>
            <a:off x="2082799" y="2929467"/>
            <a:ext cx="338667" cy="2709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76FA8-FC11-B302-0CED-49EB28BBFBE0}"/>
              </a:ext>
            </a:extLst>
          </p:cNvPr>
          <p:cNvSpPr txBox="1"/>
          <p:nvPr/>
        </p:nvSpPr>
        <p:spPr>
          <a:xfrm>
            <a:off x="1227667" y="2997200"/>
            <a:ext cx="42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63205-8AEB-135A-D0D5-7E7AB3D5D359}"/>
              </a:ext>
            </a:extLst>
          </p:cNvPr>
          <p:cNvSpPr/>
          <p:nvPr/>
        </p:nvSpPr>
        <p:spPr>
          <a:xfrm>
            <a:off x="9061981" y="2929468"/>
            <a:ext cx="330199" cy="270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56F75-85AA-7F0E-8E9E-543531191115}"/>
              </a:ext>
            </a:extLst>
          </p:cNvPr>
          <p:cNvSpPr txBox="1"/>
          <p:nvPr/>
        </p:nvSpPr>
        <p:spPr>
          <a:xfrm>
            <a:off x="9657543" y="292946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TTF</a:t>
            </a:r>
          </a:p>
        </p:txBody>
      </p:sp>
      <p:pic>
        <p:nvPicPr>
          <p:cNvPr id="2050" name="Picture 2" descr="Latent and Embedding Space | Baeldung on Computer Science">
            <a:extLst>
              <a:ext uri="{FF2B5EF4-FFF2-40B4-BE49-F238E27FC236}">
                <a16:creationId xmlns:a16="http://schemas.microsoft.com/office/drawing/2014/main" id="{06432EA3-113F-869F-992F-AE0C322C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66" y="2425978"/>
            <a:ext cx="4618831" cy="4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D26B-C46A-12D5-7DF2-C6BB15AA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836F-EFFE-286B-9171-95BD245D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4ED97-FAF5-C77C-DA8B-36A8308B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75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3A34-9773-E45E-2D04-37741338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93805-2D72-9E3B-9A56-D015E97BD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66DD3-315E-3047-775B-0DAAA194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50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971D-6891-B868-E773-91DB9D4D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B228-A9CD-88C8-FE08-0D99F20A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AF857-ADC7-3193-8570-9BE8576D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0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711-60B8-8AC0-82F5-548ED22B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430C3-2797-3FA3-3FB7-878894B69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4DB18-8C00-92EF-C3B4-8FC9BB5E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D7AF-4F69-58DA-A677-2E03F9CF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81B7-7BA7-2D45-97F2-B54BD369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A0241-FB4F-6E6D-7EDE-9590AA9B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0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A8E5-D976-EFBD-ECFC-3B317AF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8C05-69CD-F3CB-41A7-571ECEAD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C0E0A-358E-15C3-52AC-3CB18C5B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89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EC31-70DA-63BB-744F-435C4ABA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6915-F3DD-0AA9-2BB6-D59F8E0C6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C77CA-4190-2E8F-1E63-D83D560E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0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AB68-5F6F-94AB-BB2E-B2568FFD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DC3C4-9008-67DF-A908-CAD928136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B4B91-17CC-9C7A-0778-24146C369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7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5C84-0EAE-B663-01FB-A82F1F3F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A35BC-3101-FD04-47A0-0F8C34F5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BCC49-A512-BCE8-240C-4DB72A6B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24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62E9-4CEE-AF3B-20A2-EBBF5F16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4832A-CDEB-3A7F-080D-AA8BEE23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8F7A3-2EBB-2495-DDDC-1483A074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3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9B59-3424-57AE-00FE-E03BB66F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EF66F-5007-E288-1744-875EAA83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224018"/>
            <a:ext cx="5131088" cy="3912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04594-1F3E-544C-7482-A67B82F0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950875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40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B688-5404-8B2B-472F-337C16F9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9ED99-12FD-5169-3BD1-221C8E75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AAACF-6F48-9172-D6B6-4F507DBE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14BC-2AF1-1BF1-31A9-52837237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C3903-6AC1-C6F2-D123-1604D576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64DCC-C115-4AEF-3FED-C90C6D1A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44" y="0"/>
            <a:ext cx="1043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8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6696-C1B4-97D3-14F0-D21988E3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3F90-A376-E78C-9CE1-C43B9CAE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B6F19-3118-08E2-6797-95F9A39E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38313"/>
            <a:ext cx="5467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4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D1008-9705-3EE7-D1BD-E2464F10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pic>
        <p:nvPicPr>
          <p:cNvPr id="9" name="Picture 8" descr="A graph of a graph showing a number of waves&#10;&#10;Description automatically generated with medium confidence">
            <a:extLst>
              <a:ext uri="{FF2B5EF4-FFF2-40B4-BE49-F238E27FC236}">
                <a16:creationId xmlns:a16="http://schemas.microsoft.com/office/drawing/2014/main" id="{7E038AAB-6C37-98A9-653B-293653875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11" y="2072640"/>
            <a:ext cx="7505702" cy="412813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7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3A90-EF63-11FE-4103-83392D29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pic>
        <p:nvPicPr>
          <p:cNvPr id="5" name="Picture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97261FE1-293F-CF00-8CC4-821C72E0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11" y="2072640"/>
            <a:ext cx="7505702" cy="412813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240D5-1504-14D5-CAC9-4BA674FD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pic>
        <p:nvPicPr>
          <p:cNvPr id="7" name="Content Placeholder 6" descr="A graph of 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A8A033F0-8BE2-DA60-93D8-D30280AEC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211" y="2072640"/>
            <a:ext cx="7505702" cy="412813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30D76-1580-373E-3479-D73B5FC2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Correlation Coefficient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4DBF7F-BD16-E9DE-2654-DB4989EA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15556"/>
            <a:ext cx="6780700" cy="54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8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412</Words>
  <Application>Microsoft Office PowerPoint</Application>
  <PresentationFormat>Widescreen</PresentationFormat>
  <Paragraphs>99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Aptos Narrow</vt:lpstr>
      <vt:lpstr>Arial</vt:lpstr>
      <vt:lpstr>Consolas</vt:lpstr>
      <vt:lpstr>Office Theme</vt:lpstr>
      <vt:lpstr>TTF ML Predictions</vt:lpstr>
      <vt:lpstr>Case 1a: 1 soil</vt:lpstr>
      <vt:lpstr>Results</vt:lpstr>
      <vt:lpstr>Case 1a: 1 soil</vt:lpstr>
      <vt:lpstr>Results</vt:lpstr>
      <vt:lpstr>Comparison</vt:lpstr>
      <vt:lpstr>Comparison</vt:lpstr>
      <vt:lpstr>Comparison</vt:lpstr>
      <vt:lpstr>Comparison Correlation Coefficient</vt:lpstr>
      <vt:lpstr>Comparison RMSE</vt:lpstr>
      <vt:lpstr>Comparison – Computational Time</vt:lpstr>
      <vt:lpstr>Issue:</vt:lpstr>
      <vt:lpstr>Approach 3: Using RNN</vt:lpstr>
      <vt:lpstr>Notes</vt:lpstr>
      <vt:lpstr>Model with LSTM</vt:lpstr>
      <vt:lpstr>Results</vt:lpstr>
      <vt:lpstr>Results</vt:lpstr>
      <vt:lpstr>How well does the model perform?</vt:lpstr>
      <vt:lpstr>Issues and possible future work</vt:lpstr>
      <vt:lpstr>Work in progress: 1D Multiple Soils</vt:lpstr>
      <vt:lpstr>Learning lessons</vt:lpstr>
      <vt:lpstr>Baseline</vt:lpstr>
      <vt:lpstr>Only log10 transformation</vt:lpstr>
      <vt:lpstr>Only increasing points</vt:lpstr>
      <vt:lpstr>Overall results</vt:lpstr>
      <vt:lpstr>Comparison</vt:lpstr>
      <vt:lpstr>Comparison</vt:lpstr>
      <vt:lpstr>Comparison</vt:lpstr>
      <vt:lpstr>Comparison</vt:lpstr>
      <vt:lpstr>Comparison</vt:lpstr>
      <vt:lpstr>PowerPoint Presentation</vt:lpstr>
      <vt:lpstr>PowerPoint Presentation</vt:lpstr>
      <vt:lpstr>So, which method is the best?</vt:lpstr>
      <vt:lpstr>Other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KURT SONCCO SINCHI</dc:creator>
  <cp:lastModifiedBy>KURT SONCCO SINCHI</cp:lastModifiedBy>
  <cp:revision>27</cp:revision>
  <dcterms:created xsi:type="dcterms:W3CDTF">2024-08-28T18:21:14Z</dcterms:created>
  <dcterms:modified xsi:type="dcterms:W3CDTF">2024-10-10T19:22:56Z</dcterms:modified>
</cp:coreProperties>
</file>